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"/>
  </p:sldMasterIdLst>
  <p:notesMasterIdLst>
    <p:notesMasterId r:id="rId14"/>
  </p:notesMasterIdLst>
  <p:sldIdLst>
    <p:sldId id="256" r:id="rId9"/>
    <p:sldId id="273" r:id="rId10"/>
    <p:sldId id="268" r:id="rId11"/>
    <p:sldId id="279" r:id="rId12"/>
    <p:sldId id="277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74" autoAdjust="0"/>
  </p:normalViewPr>
  <p:slideViewPr>
    <p:cSldViewPr snapToGrid="0">
      <p:cViewPr varScale="1">
        <p:scale>
          <a:sx n="72" d="100"/>
          <a:sy n="72" d="100"/>
        </p:scale>
        <p:origin x="8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customXml" Target="../customXml/item7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tags" Target="tags/tag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127F8-294B-46A5-AD7E-85C9A5060D82}" type="datetimeFigureOut">
              <a:rPr lang="nl-NL" smtClean="0"/>
              <a:t>16-9-2025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B22C3-3F2A-4C5C-A58A-9A12F8917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942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B63F7-EF8D-1442-2805-F90D13F7F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B73C6-4021-68D5-1099-5B1540F6C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5FE5C-42F5-ED25-BFA5-92006F0F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8D708-28BE-2B4D-76EA-65C5F9F1D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89D1B-E6BF-1F61-350B-A416EBB7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9175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04915-0AA5-88A7-550C-EDDA66267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7B0AC-256A-DD5C-1FB2-5A51ABFB7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513A8-DC61-DCAC-BADE-CE9BA1EE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F1CA6-2AA6-85A0-F736-1DE71D240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0E3D0-868A-15DA-2C55-940529744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509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D8FEF-8EEC-1D16-8F69-5FF3DA5EC3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0F4F87-CA82-C826-169C-6FB5E8F98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8FAE7-3CBB-7B80-6765-1E483D9B8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F97FD-BF40-F2B8-A174-8202C5522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56C77-356C-3228-9EE8-7AC8DFA4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340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B7F94-F949-C9D2-64CD-B62B7DC7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E5FE4-1DC9-4259-BC3F-AAA35F553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BD69D-53F3-11C2-CD61-58145ADE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27DC1-FAE3-D580-F35F-401162D21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5CA33-9D26-98B6-E85B-DDD04508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120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DBDCC-CCDE-89ED-215B-A5C7B94C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A45BD-B998-CDFD-1526-FDD92DF37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13C8F-2C17-07EA-C35A-A35FBFF6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90C3-7845-28AD-B4AB-4E25141A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BC6B-8C7F-938E-F069-4B918234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47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22F3A-0938-B89E-F4AB-85FEE180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60B9D-3512-C97D-CC45-A43A179A5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26FA-4782-12C8-2CC1-2C7509451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89C04-0833-1C4B-D8A2-3712684FF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AB21E-0157-D95F-9FCC-4B063351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D5F7A-AE0A-B266-6D5F-8DCFAF7C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390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DF502-0597-DE6F-EFAA-91FE7CBC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B2D51-88C7-8166-7DF4-05B2412EE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4D9031-D1F7-2CE0-3119-FE2D72314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4C981-6167-2D0E-C5BB-60431E345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AFAC50-58D5-0FF1-CA9C-ADFF4B70C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2834AD-3601-067D-72FB-6D29B190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66F7D6-4AD1-81C2-9724-6BD002051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19DA6-2F99-B552-267C-700E7BCBD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663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FFD68-AAAD-B847-FEDE-8097587B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9AE93F-DDAA-4DD3-F594-609BC95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BD2A4-363A-DAA0-622F-DD627BA8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16BABE-D66C-7F7F-7ABA-8A59FDD2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4500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5D7050-3A86-DB26-84B4-1380B38A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EE70D8-9614-140C-81C8-4A5C6A3B8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A678B-AC33-BD31-7B81-6282814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685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37EB7-7A36-D8E2-02CC-749D8CB3F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C83CD-C860-00EB-932A-D31384975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020D6-2495-A29C-DAC2-F0076F18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F7D8A-A545-AF69-94BF-B59A3010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14F846-93A0-440A-DF82-A698055FA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D9461-0EED-10DF-5196-A303CB95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8450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B58D1-A1EA-0634-FAC2-90E4D720A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24B92-4BA2-E8CE-A1AE-B26577865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59854-B0B7-287F-B832-2C9C0A998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E5A84-FE53-EC4F-4180-C28245FDB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90BC5-7018-2B6D-B9F7-2475E1AF4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76DC6-615A-374B-A4E6-15D9BD75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879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1813B5-2A41-5C27-B7E0-D603DEF4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43182-73AD-0D40-3DCC-23A18443D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19043-2191-16F3-BF2E-3BC4C2360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86069-5185-423F-843D-C2F3A033B9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536C-B9BE-F920-FD20-E3C829D7C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E17EA-46F5-6E05-831C-C882CC57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tationsweg@HLTsamen.n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F0520-D0AF-3FCE-F7DE-415E0961D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3870" y="2311400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 err="1"/>
              <a:t>Herinrichting</a:t>
            </a:r>
            <a:r>
              <a:rPr lang="en-US" dirty="0"/>
              <a:t> </a:t>
            </a:r>
            <a:r>
              <a:rPr lang="en-US" dirty="0" err="1"/>
              <a:t>Stationsweg</a:t>
            </a:r>
            <a:r>
              <a:rPr lang="en-US" dirty="0"/>
              <a:t> 45</a:t>
            </a:r>
            <a:br>
              <a:rPr lang="en-US" dirty="0"/>
            </a:br>
            <a:r>
              <a:rPr lang="en-US" dirty="0"/>
              <a:t> </a:t>
            </a:r>
            <a:r>
              <a:rPr lang="en-US" sz="4400" dirty="0" err="1"/>
              <a:t>Opvang</a:t>
            </a:r>
            <a:r>
              <a:rPr lang="en-US" sz="4400" dirty="0"/>
              <a:t> </a:t>
            </a:r>
            <a:r>
              <a:rPr lang="en-US" sz="4400" dirty="0" err="1"/>
              <a:t>Oekraïense</a:t>
            </a:r>
            <a:r>
              <a:rPr lang="en-US" sz="4400" dirty="0"/>
              <a:t> </a:t>
            </a:r>
            <a:r>
              <a:rPr lang="en-US" sz="4400" dirty="0" err="1"/>
              <a:t>ontheemden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E16F6-0E05-2C96-F30B-C78247500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53800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Inloopbijeenkomst</a:t>
            </a:r>
            <a:r>
              <a:rPr lang="en-US" dirty="0"/>
              <a:t> 17 </a:t>
            </a:r>
            <a:r>
              <a:rPr lang="en-US" dirty="0" err="1"/>
              <a:t>september</a:t>
            </a:r>
            <a:r>
              <a:rPr lang="en-US" dirty="0"/>
              <a:t> 2025</a:t>
            </a:r>
          </a:p>
        </p:txBody>
      </p:sp>
      <p:pic>
        <p:nvPicPr>
          <p:cNvPr id="1026" name="Picture 2" descr="Gemeente Hillegom | Hillegom">
            <a:extLst>
              <a:ext uri="{FF2B5EF4-FFF2-40B4-BE49-F238E27FC236}">
                <a16:creationId xmlns:a16="http://schemas.microsoft.com/office/drawing/2014/main" id="{21ACA3F5-A2D1-72FA-326F-EB581D256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477" y="71437"/>
            <a:ext cx="1879283" cy="187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7329826"/>
      </p:ext>
    </p:extLst>
  </p:cSld>
  <p:clrMapOvr>
    <a:masterClrMapping/>
  </p:clrMapOvr>
  <p:transition advTm="10849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48E649F-F6B4-D980-73A9-E6B5DD657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59" y="0"/>
            <a:ext cx="12105941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C7BC561-6231-A59A-A59F-665D6BAEA831}"/>
              </a:ext>
            </a:extLst>
          </p:cNvPr>
          <p:cNvSpPr txBox="1"/>
          <p:nvPr/>
        </p:nvSpPr>
        <p:spPr>
          <a:xfrm>
            <a:off x="6515100" y="5202436"/>
            <a:ext cx="329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Indeling terrein</a:t>
            </a:r>
          </a:p>
        </p:txBody>
      </p:sp>
    </p:spTree>
    <p:extLst>
      <p:ext uri="{BB962C8B-B14F-4D97-AF65-F5344CB8AC3E}">
        <p14:creationId xmlns:p14="http://schemas.microsoft.com/office/powerpoint/2010/main" val="261265063"/>
      </p:ext>
    </p:extLst>
  </p:cSld>
  <p:clrMapOvr>
    <a:masterClrMapping/>
  </p:clrMapOvr>
  <p:transition advTm="2111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buitenshuis, boom, hemel, gras&#10;&#10;Door AI gegenereerde inhoud is mogelijk onjuist.">
            <a:extLst>
              <a:ext uri="{FF2B5EF4-FFF2-40B4-BE49-F238E27FC236}">
                <a16:creationId xmlns:a16="http://schemas.microsoft.com/office/drawing/2014/main" id="{FF0A6927-DD10-D1B9-6B58-5368485E5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242265"/>
            <a:ext cx="8709660" cy="6373469"/>
          </a:xfr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FFD470A-03E2-14F6-2910-63CDBCB0B990}"/>
              </a:ext>
            </a:extLst>
          </p:cNvPr>
          <p:cNvSpPr txBox="1"/>
          <p:nvPr/>
        </p:nvSpPr>
        <p:spPr>
          <a:xfrm>
            <a:off x="9395460" y="2468880"/>
            <a:ext cx="2468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 err="1"/>
              <a:t>Zij-aanzicht</a:t>
            </a:r>
            <a:endParaRPr lang="nl-NL" sz="4400" b="1" dirty="0"/>
          </a:p>
        </p:txBody>
      </p:sp>
    </p:spTree>
    <p:extLst>
      <p:ext uri="{BB962C8B-B14F-4D97-AF65-F5344CB8AC3E}">
        <p14:creationId xmlns:p14="http://schemas.microsoft.com/office/powerpoint/2010/main" val="1897605454"/>
      </p:ext>
    </p:extLst>
  </p:cSld>
  <p:clrMapOvr>
    <a:masterClrMapping/>
  </p:clrMapOvr>
  <p:transition advTm="1087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Lettertype, diagram&#10;&#10;Door AI gegenereerde inhoud is mogelijk onjuist.">
            <a:extLst>
              <a:ext uri="{FF2B5EF4-FFF2-40B4-BE49-F238E27FC236}">
                <a16:creationId xmlns:a16="http://schemas.microsoft.com/office/drawing/2014/main" id="{9CD88CF7-00D8-2D46-4AA3-9D46F4653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22728"/>
      </p:ext>
    </p:extLst>
  </p:cSld>
  <p:clrMapOvr>
    <a:masterClrMapping/>
  </p:clrMapOvr>
  <p:transition advTm="1608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00143-7A1E-4BB4-22C6-3056E859A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Betrokken</a:t>
            </a:r>
            <a:r>
              <a:rPr lang="en-US" dirty="0"/>
              <a:t> </a:t>
            </a:r>
            <a:r>
              <a:rPr lang="en-US" dirty="0" err="1"/>
              <a:t>blijven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3B398-25F6-FC7D-77EC-AF8B294D6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/>
              <a:t>U </a:t>
            </a:r>
            <a:r>
              <a:rPr lang="en-US" dirty="0" err="1"/>
              <a:t>kunt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aanmelden</a:t>
            </a:r>
            <a:r>
              <a:rPr lang="en-US" dirty="0"/>
              <a:t> voor de </a:t>
            </a:r>
            <a:r>
              <a:rPr lang="en-US" b="1" dirty="0" err="1"/>
              <a:t>nieuwsbrief</a:t>
            </a:r>
            <a:r>
              <a:rPr lang="en-US" dirty="0"/>
              <a:t> via de QR code of via oekraine</a:t>
            </a:r>
            <a:r>
              <a:rPr lang="en-US" dirty="0">
                <a:hlinkClick r:id="rId2"/>
              </a:rPr>
              <a:t>@HLTsamen.nl</a:t>
            </a:r>
            <a:r>
              <a:rPr lang="en-US" dirty="0"/>
              <a:t> </a:t>
            </a:r>
            <a:r>
              <a:rPr lang="en-US" dirty="0" err="1"/>
              <a:t>o.v.v</a:t>
            </a:r>
            <a:r>
              <a:rPr lang="en-US" dirty="0"/>
              <a:t>. </a:t>
            </a:r>
            <a:r>
              <a:rPr lang="en-US" dirty="0" err="1"/>
              <a:t>Nieuwsbrief</a:t>
            </a:r>
            <a:r>
              <a:rPr lang="en-US" dirty="0"/>
              <a:t> </a:t>
            </a:r>
            <a:r>
              <a:rPr lang="en-US" dirty="0" err="1"/>
              <a:t>Stationsweg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U </a:t>
            </a:r>
            <a:r>
              <a:rPr lang="en-US" dirty="0" err="1"/>
              <a:t>kunt</a:t>
            </a:r>
            <a:r>
              <a:rPr lang="en-US" dirty="0"/>
              <a:t> </a:t>
            </a:r>
            <a:r>
              <a:rPr lang="en-US" dirty="0" err="1"/>
              <a:t>meedenken</a:t>
            </a:r>
            <a:r>
              <a:rPr lang="en-US" dirty="0"/>
              <a:t> in de </a:t>
            </a:r>
            <a:r>
              <a:rPr lang="en-US" b="1" dirty="0" err="1"/>
              <a:t>klankbordgroep</a:t>
            </a:r>
            <a:r>
              <a:rPr lang="en-US" dirty="0"/>
              <a:t>. In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groep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meegedacht</a:t>
            </a:r>
            <a:r>
              <a:rPr lang="en-US" dirty="0"/>
              <a:t> over de </a:t>
            </a:r>
            <a:r>
              <a:rPr lang="en-US" dirty="0" err="1"/>
              <a:t>uitvoering</a:t>
            </a:r>
            <a:r>
              <a:rPr lang="en-US" dirty="0"/>
              <a:t>/</a:t>
            </a:r>
            <a:r>
              <a:rPr lang="en-US" dirty="0" err="1"/>
              <a:t>verbouwperiode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Aanmelden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/>
              <a:t> via de </a:t>
            </a:r>
            <a:r>
              <a:rPr lang="en-US" dirty="0"/>
              <a:t>QR code </a:t>
            </a:r>
            <a:r>
              <a:rPr lang="en-US" dirty="0" err="1"/>
              <a:t>oekraine@hltsamen</a:t>
            </a:r>
            <a:r>
              <a:rPr lang="en-US" dirty="0"/>
              <a:t> </a:t>
            </a:r>
            <a:r>
              <a:rPr lang="en-US" dirty="0" err="1"/>
              <a:t>o.v.v</a:t>
            </a:r>
            <a:r>
              <a:rPr lang="en-US" dirty="0"/>
              <a:t>. Klankbordgroep </a:t>
            </a:r>
            <a:r>
              <a:rPr lang="en-US" dirty="0" err="1"/>
              <a:t>Stationsweg</a:t>
            </a: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Gemeente Hillegom | Hillegom">
            <a:extLst>
              <a:ext uri="{FF2B5EF4-FFF2-40B4-BE49-F238E27FC236}">
                <a16:creationId xmlns:a16="http://schemas.microsoft.com/office/drawing/2014/main" id="{AB9F1A07-48D3-1242-CDDA-20F1DE078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477" y="71437"/>
            <a:ext cx="1879283" cy="187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E092743-E091-02F8-E67D-59BCDA0D3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220" y="4835475"/>
            <a:ext cx="1160066" cy="16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77925"/>
      </p:ext>
    </p:extLst>
  </p:cSld>
  <p:clrMapOvr>
    <a:masterClrMapping/>
  </p:clrMapOvr>
  <p:transition advTm="24466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7"/>
  <p:tag name="AS_OS" val="Unix 6.5.0.1014"/>
  <p:tag name="AS_RELEASE_DATE" val="2023.08.14"/>
  <p:tag name="AS_TITLE" val="Aspose.Slides for .NET Standard 2.0"/>
  <p:tag name="AS_VERSION" val="23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240db2-1455-49b3-99da-4a8b20cf4a26">
      <Terms xmlns="http://schemas.microsoft.com/office/infopath/2007/PartnerControls"/>
    </lcf76f155ced4ddcb4097134ff3c332f>
    <TaxCatchAll xmlns="b3a5cd93-77bc-4e75-abd9-734179f92856" xsi:nil="true"/>
  </documentManagement>
</p:properties>
</file>

<file path=customXml/item3.xml><?xml version="1.0" encoding="utf-8"?>
<TemplafyTemplateConfiguration><![CDATA[{"elementsMetadata":[],"transformationConfigurations":[],"templateName":"blankpresentation","templateDescription":"","enableDocumentContentUpdater":false,"version":"2.0"}]]></TemplafyTemplateConfiguration>
</file>

<file path=customXml/item4.xml><?xml version="1.0" encoding="utf-8"?>
<TemplafyFormConfiguration><![CDATA[{"formFields":[],"formDataEntries":[]}]]></TemplafyForm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2C250A6CC4424B981ED8D07687906E" ma:contentTypeVersion="14" ma:contentTypeDescription="Create a new document." ma:contentTypeScope="" ma:versionID="8b95f68109b7b94623a1a65476401fa6">
  <xsd:schema xmlns:xsd="http://www.w3.org/2001/XMLSchema" xmlns:xs="http://www.w3.org/2001/XMLSchema" xmlns:p="http://schemas.microsoft.com/office/2006/metadata/properties" xmlns:ns2="ca240db2-1455-49b3-99da-4a8b20cf4a26" xmlns:ns3="b3a5cd93-77bc-4e75-abd9-734179f92856" targetNamespace="http://schemas.microsoft.com/office/2006/metadata/properties" ma:root="true" ma:fieldsID="637809dca3d3c496c5fd976cade4fe1a" ns2:_="" ns3:_="">
    <xsd:import namespace="ca240db2-1455-49b3-99da-4a8b20cf4a26"/>
    <xsd:import namespace="b3a5cd93-77bc-4e75-abd9-734179f92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40db2-1455-49b3-99da-4a8b20cf4a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cc771db-2efd-4004-985c-cccb15539f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cd93-77bc-4e75-abd9-734179f92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a4c7161d-ed29-4940-899c-0824bef3caf8}" ma:internalName="TaxCatchAll" ma:showField="CatchAllData" ma:web="b3a5cd93-77bc-4e75-abd9-734179f928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TemplafySlideTemplateConfiguration><![CDATA[{"slideVersion":1,"isValidatorEnabled":false,"isLocked":false,"elementsMetadata":[],"slideId":"97028936776102713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278A5794-4A0A-49E5-A61B-182DACE451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B6967B-5A5D-4743-AEED-CF581F3BBFA7}">
  <ds:schemaRefs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ca240db2-1455-49b3-99da-4a8b20cf4a26"/>
    <ds:schemaRef ds:uri="http://schemas.openxmlformats.org/package/2006/metadata/core-properties"/>
    <ds:schemaRef ds:uri="http://schemas.microsoft.com/office/infopath/2007/PartnerControls"/>
    <ds:schemaRef ds:uri="b3a5cd93-77bc-4e75-abd9-734179f92856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F9B27E4-D9F9-4CFC-A9EE-09476B5E810A}">
  <ds:schemaRefs/>
</ds:datastoreItem>
</file>

<file path=customXml/itemProps4.xml><?xml version="1.0" encoding="utf-8"?>
<ds:datastoreItem xmlns:ds="http://schemas.openxmlformats.org/officeDocument/2006/customXml" ds:itemID="{DD9A48AA-FA01-4219-BCC7-FD72C4094893}">
  <ds:schemaRefs/>
</ds:datastoreItem>
</file>

<file path=customXml/itemProps5.xml><?xml version="1.0" encoding="utf-8"?>
<ds:datastoreItem xmlns:ds="http://schemas.openxmlformats.org/officeDocument/2006/customXml" ds:itemID="{9C75DD09-A33D-4939-901B-743E504633B7}">
  <ds:schemaRefs/>
</ds:datastoreItem>
</file>

<file path=customXml/itemProps6.xml><?xml version="1.0" encoding="utf-8"?>
<ds:datastoreItem xmlns:ds="http://schemas.openxmlformats.org/officeDocument/2006/customXml" ds:itemID="{14C08D06-0BDF-4A72-9FAB-6672BDEFF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240db2-1455-49b3-99da-4a8b20cf4a26"/>
    <ds:schemaRef ds:uri="b3a5cd93-77bc-4e75-abd9-734179f92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7.xml><?xml version="1.0" encoding="utf-8"?>
<ds:datastoreItem xmlns:ds="http://schemas.openxmlformats.org/officeDocument/2006/customXml" ds:itemID="{A6DB4F7F-DBB7-4605-9B27-F4FBCA1612E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79</Words>
  <Application>Microsoft Office PowerPoint</Application>
  <PresentationFormat>Breedbeeld</PresentationFormat>
  <Paragraphs>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Herinrichting Stationsweg 45  Opvang Oekraïense ontheemden</vt:lpstr>
      <vt:lpstr>PowerPoint-presentatie</vt:lpstr>
      <vt:lpstr>PowerPoint-presentatie</vt:lpstr>
      <vt:lpstr>PowerPoint-presentatie</vt:lpstr>
      <vt:lpstr>Betrokken blijven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Christa van Gellekom</dc:creator>
  <cp:keywords/>
  <dc:description/>
  <cp:lastModifiedBy>Christa van Gellekom</cp:lastModifiedBy>
  <cp:revision>7</cp:revision>
  <dcterms:created xsi:type="dcterms:W3CDTF">2025-05-01T12:39:43Z</dcterms:created>
  <dcterms:modified xsi:type="dcterms:W3CDTF">2025-09-16T07:38:32Z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2024-07-31T08:49:09</vt:lpwstr>
  </property>
  <property fmtid="{D5CDD505-2E9C-101B-9397-08002B2CF9AE}" pid="3" name="TemplafyTenantId">
    <vt:lpwstr>hltsamen</vt:lpwstr>
  </property>
  <property fmtid="{D5CDD505-2E9C-101B-9397-08002B2CF9AE}" pid="4" name="TemplafyTemplateId">
    <vt:lpwstr>970289239535124971</vt:lpwstr>
  </property>
  <property fmtid="{D5CDD505-2E9C-101B-9397-08002B2CF9AE}" pid="5" name="TemplafyUserProfileId">
    <vt:lpwstr>1115689112514330629</vt:lpwstr>
  </property>
  <property fmtid="{D5CDD505-2E9C-101B-9397-08002B2CF9AE}" pid="6" name="TemplafyFromBlank">
    <vt:bool>true</vt:bool>
  </property>
  <property fmtid="{D5CDD505-2E9C-101B-9397-08002B2CF9AE}" pid="7" name="ContentTypeId">
    <vt:lpwstr>0x010100BB2C250A6CC4424B981ED8D07687906E</vt:lpwstr>
  </property>
  <property fmtid="{D5CDD505-2E9C-101B-9397-08002B2CF9AE}" pid="8" name="MediaServiceImageTags">
    <vt:lpwstr/>
  </property>
</Properties>
</file>